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75" r:id="rId4"/>
    <p:sldId id="276" r:id="rId5"/>
    <p:sldId id="277" r:id="rId6"/>
    <p:sldId id="278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4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8170" y="0"/>
            <a:ext cx="9162169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1059" y="1203598"/>
            <a:ext cx="7543800" cy="707886"/>
          </a:xfrm>
        </p:spPr>
        <p:txBody>
          <a:bodyPr>
            <a:spAutoFit/>
          </a:bodyPr>
          <a:lstStyle>
            <a:lvl1pPr algn="ctr">
              <a:defRPr sz="4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14" y="2499742"/>
            <a:ext cx="6858000" cy="742950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5837"/>
            <a:ext cx="1440160" cy="306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30560" y="51470"/>
            <a:ext cx="6781800" cy="5847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35696" y="1256442"/>
            <a:ext cx="5976664" cy="52322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6611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523220"/>
          </a:xfrm>
        </p:spPr>
        <p:txBody>
          <a:bodyPr/>
          <a:lstStyle>
            <a:lvl1pPr>
              <a:defRPr sz="2800" b="1"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C1C8-CA84-4EAE-8074-73CA19A932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164128"/>
            <a:ext cx="6781800" cy="5232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824394"/>
            <a:ext cx="8496944" cy="46166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0440" y="4602162"/>
            <a:ext cx="762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5E0C1C8-CA84-4EAE-8074-73CA19A9320E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2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2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2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 baseline="0">
          <a:solidFill>
            <a:schemeClr val="tx2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91059" y="1203598"/>
            <a:ext cx="7543800" cy="707886"/>
          </a:xfrm>
        </p:spPr>
        <p:txBody>
          <a:bodyPr/>
          <a:lstStyle/>
          <a:p>
            <a:r>
              <a:rPr lang="zh-CN" altLang="en-US" dirty="0" smtClean="0"/>
              <a:t>操作</a:t>
            </a:r>
            <a:r>
              <a:rPr lang="zh-CN" altLang="en-US" dirty="0" smtClean="0"/>
              <a:t>说明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2020.8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56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384995"/>
          </a:xfrm>
        </p:spPr>
        <p:txBody>
          <a:bodyPr/>
          <a:lstStyle/>
          <a:p>
            <a:r>
              <a:rPr lang="zh-CN" altLang="en-US" dirty="0" smtClean="0"/>
              <a:t>回馈信息栏提示“</a:t>
            </a:r>
            <a:r>
              <a:rPr lang="zh-CN" altLang="en-US" dirty="0"/>
              <a:t>验证码检测正确</a:t>
            </a:r>
            <a:r>
              <a:rPr lang="zh-CN" altLang="en-US" dirty="0" smtClean="0"/>
              <a:t>”后即可开始注册考试。若用户注销或登录失效，需要重新验证手机号码。</a:t>
            </a:r>
            <a:endParaRPr lang="zh-CN" altLang="en-US" dirty="0"/>
          </a:p>
        </p:txBody>
      </p:sp>
      <p:pic>
        <p:nvPicPr>
          <p:cNvPr id="4" name="图片 3" descr="C:\Users\yzh\AppData\Local\Temp\1597893759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78" y="1995686"/>
            <a:ext cx="4628143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81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384995"/>
          </a:xfrm>
        </p:spPr>
        <p:txBody>
          <a:bodyPr/>
          <a:lstStyle/>
          <a:p>
            <a:r>
              <a:rPr lang="zh-CN" altLang="en-US" dirty="0" smtClean="0"/>
              <a:t>确认好需要考试的科目的考试形式和考试日期后，点击操作栏中的“注册考试”，再次确认考试时段，点击确定后，完成注册考试。已注册</a:t>
            </a:r>
            <a:endParaRPr lang="zh-CN" altLang="en-US" dirty="0"/>
          </a:p>
        </p:txBody>
      </p:sp>
      <p:pic>
        <p:nvPicPr>
          <p:cNvPr id="4" name="图片 3" descr="C:\Users\yzh\AppData\Local\Temp\1597894544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88877"/>
            <a:ext cx="4797395" cy="2599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944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815882"/>
          </a:xfrm>
        </p:spPr>
        <p:txBody>
          <a:bodyPr/>
          <a:lstStyle/>
          <a:p>
            <a:r>
              <a:rPr lang="zh-CN" altLang="en-US" dirty="0" smtClean="0"/>
              <a:t>已注册的课程会在页面下方“已经注册过考试的课程列表”中显示。已经通过还需要再次注册的课程需要点击页面下方“通过但可再次注考课程”按钮进入单独的页面进行注册考试。</a:t>
            </a:r>
            <a:endParaRPr lang="zh-CN" altLang="en-US" dirty="0"/>
          </a:p>
        </p:txBody>
      </p:sp>
      <p:pic>
        <p:nvPicPr>
          <p:cNvPr id="4" name="图片 3" descr="C:\Users\yzh\AppData\Local\Temp\1597894576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9782"/>
            <a:ext cx="5928560" cy="1833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98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0560" y="61923"/>
            <a:ext cx="6781800" cy="584775"/>
          </a:xfrm>
        </p:spPr>
        <p:txBody>
          <a:bodyPr/>
          <a:lstStyle/>
          <a:p>
            <a:r>
              <a:rPr lang="zh-CN" altLang="en-US" sz="3200" dirty="0" smtClean="0"/>
              <a:t>考试相关操作说明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7664" y="2571751"/>
            <a:ext cx="5976664" cy="523220"/>
          </a:xfrm>
          <a:solidFill>
            <a:schemeClr val="accent1"/>
          </a:solidFill>
        </p:spPr>
        <p:txBody>
          <a:bodyPr/>
          <a:lstStyle/>
          <a:p>
            <a:pPr marL="0" indent="0" algn="ctr"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注册考试手机验证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547664" y="1779662"/>
            <a:ext cx="5976664" cy="523220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t" anchorCtr="0">
            <a:sp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上传考试照片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1705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上</a:t>
            </a:r>
            <a:r>
              <a:rPr lang="zh-CN" altLang="en-US" dirty="0" smtClean="0">
                <a:solidFill>
                  <a:srgbClr val="C00000"/>
                </a:solidFill>
              </a:rPr>
              <a:t>传考试照片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用学号密码登录网站，点击“个人信息”栏目。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833563"/>
            <a:ext cx="58959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15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上传考试照片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954107"/>
          </a:xfrm>
        </p:spPr>
        <p:txBody>
          <a:bodyPr/>
          <a:lstStyle/>
          <a:p>
            <a:r>
              <a:rPr lang="zh-CN" altLang="en-US" dirty="0" smtClean="0"/>
              <a:t>认真核对本人照片，然后在“考试照片”栏目中上传本人近照。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7694"/>
            <a:ext cx="3847703" cy="239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2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上传考试照片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815882"/>
          </a:xfrm>
        </p:spPr>
        <p:txBody>
          <a:bodyPr/>
          <a:lstStyle/>
          <a:p>
            <a:r>
              <a:rPr lang="zh-CN" altLang="en-US" dirty="0" smtClean="0"/>
              <a:t>考试照片要求像素不小于</a:t>
            </a:r>
            <a:r>
              <a:rPr lang="en-US" altLang="zh-CN" dirty="0" smtClean="0"/>
              <a:t>600x800</a:t>
            </a:r>
            <a:r>
              <a:rPr lang="zh-CN" altLang="en-US" dirty="0" smtClean="0"/>
              <a:t>，照片文件大小需要在</a:t>
            </a:r>
            <a:r>
              <a:rPr lang="en-US" altLang="zh-CN" dirty="0" smtClean="0"/>
              <a:t>30k-120k</a:t>
            </a:r>
            <a:r>
              <a:rPr lang="zh-CN" altLang="en-US" dirty="0" smtClean="0"/>
              <a:t>之间。请同学们自己先行处理好照片再进行上传。为提高人脸识别的准确率，请使用纯色背景拍摄的大头照片。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086" y="2715766"/>
            <a:ext cx="458152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7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上传考试照片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902059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若</a:t>
            </a:r>
            <a:r>
              <a:rPr lang="zh-CN" altLang="en-US" dirty="0" smtClean="0">
                <a:solidFill>
                  <a:srgbClr val="C00000"/>
                </a:solidFill>
              </a:rPr>
              <a:t>无审核通过的考试</a:t>
            </a:r>
            <a:r>
              <a:rPr lang="zh-CN" altLang="en-US" dirty="0">
                <a:solidFill>
                  <a:srgbClr val="C00000"/>
                </a:solidFill>
              </a:rPr>
              <a:t>照片</a:t>
            </a:r>
            <a:r>
              <a:rPr lang="zh-CN" altLang="en-US" dirty="0" smtClean="0">
                <a:solidFill>
                  <a:srgbClr val="C00000"/>
                </a:solidFill>
              </a:rPr>
              <a:t>，将不</a:t>
            </a:r>
            <a:r>
              <a:rPr lang="zh-CN" altLang="en-US" dirty="0">
                <a:solidFill>
                  <a:srgbClr val="C00000"/>
                </a:solidFill>
              </a:rPr>
              <a:t>允许注册网络考试及报名三级英语考试</a:t>
            </a:r>
            <a:r>
              <a:rPr lang="zh-CN" altLang="en-US" dirty="0" smtClean="0">
                <a:solidFill>
                  <a:srgbClr val="C00000"/>
                </a:solidFill>
              </a:rPr>
              <a:t>。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zh-CN" altLang="en-US" dirty="0" smtClean="0">
                <a:solidFill>
                  <a:srgbClr val="C00000"/>
                </a:solidFill>
              </a:rPr>
              <a:t>一旦</a:t>
            </a:r>
            <a:r>
              <a:rPr lang="zh-CN" altLang="en-US" dirty="0">
                <a:solidFill>
                  <a:srgbClr val="C00000"/>
                </a:solidFill>
              </a:rPr>
              <a:t>考试照片通过审核，网络考试过程中不予更换照片</a:t>
            </a:r>
            <a:r>
              <a:rPr lang="zh-CN" altLang="en-US" dirty="0" smtClean="0">
                <a:solidFill>
                  <a:srgbClr val="C00000"/>
                </a:solidFill>
              </a:rPr>
              <a:t>。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6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523220"/>
          </a:xfrm>
        </p:spPr>
        <p:txBody>
          <a:bodyPr/>
          <a:lstStyle/>
          <a:p>
            <a:r>
              <a:rPr lang="zh-CN" altLang="en-US" sz="2800" dirty="0" smtClean="0"/>
              <a:t>用</a:t>
            </a:r>
            <a:r>
              <a:rPr lang="zh-CN" altLang="en-US" sz="2800" dirty="0"/>
              <a:t>学号密码登录网站，点击“注册考试”</a:t>
            </a:r>
            <a:r>
              <a:rPr lang="zh-CN" altLang="en-US" sz="2800" dirty="0" smtClean="0"/>
              <a:t>栏目。</a:t>
            </a:r>
            <a:endParaRPr lang="zh-CN" altLang="en-US" sz="2800" dirty="0"/>
          </a:p>
        </p:txBody>
      </p:sp>
      <p:pic>
        <p:nvPicPr>
          <p:cNvPr id="4" name="图片 3" descr="C:\Users\yzh\AppData\Local\Temp\1597892589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70" y="1930717"/>
            <a:ext cx="5895742" cy="14331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29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815882"/>
          </a:xfrm>
        </p:spPr>
        <p:txBody>
          <a:bodyPr/>
          <a:lstStyle/>
          <a:p>
            <a:r>
              <a:rPr lang="zh-CN" altLang="en-US" sz="2800" dirty="0" smtClean="0"/>
              <a:t>在</a:t>
            </a:r>
            <a:r>
              <a:rPr lang="zh-CN" altLang="en-US" sz="2800" dirty="0"/>
              <a:t>注册考试页面可以看到学生基本信息、手机号码及验证状态。</a:t>
            </a:r>
            <a:r>
              <a:rPr lang="zh-CN" altLang="en-US" sz="2800" b="1" dirty="0">
                <a:solidFill>
                  <a:srgbClr val="C00000"/>
                </a:solidFill>
              </a:rPr>
              <a:t>若当前手机号码为“未验证”状态，请先去个人信息页面完成手机号码验证，再进入注册考试步骤。</a:t>
            </a:r>
          </a:p>
        </p:txBody>
      </p:sp>
      <p:pic>
        <p:nvPicPr>
          <p:cNvPr id="4" name="图片 3" descr="C:\Users\yzh\AppData\Local\Temp\1597891430(1)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31" b="41033"/>
          <a:stretch/>
        </p:blipFill>
        <p:spPr bwMode="auto">
          <a:xfrm>
            <a:off x="2987824" y="2342423"/>
            <a:ext cx="5053885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02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</a:rPr>
              <a:t>注册考试手机验证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24394"/>
            <a:ext cx="8496944" cy="1815882"/>
          </a:xfrm>
        </p:spPr>
        <p:txBody>
          <a:bodyPr/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获取注考验证码，系统会将验证码发送至手机，请注意核对验证码短信中的学生姓名</a:t>
            </a:r>
            <a:r>
              <a:rPr lang="zh-CN" altLang="en-US" dirty="0" smtClean="0"/>
              <a:t>，在</a:t>
            </a:r>
            <a:r>
              <a:rPr lang="zh-CN" altLang="en-US" dirty="0"/>
              <a:t>“输入注考验证码”处输入手机收到的验证码</a:t>
            </a:r>
            <a:r>
              <a:rPr lang="zh-CN" altLang="en-US" dirty="0" smtClean="0"/>
              <a:t>，点击</a:t>
            </a:r>
            <a:r>
              <a:rPr lang="zh-CN" altLang="en-US" dirty="0"/>
              <a:t>“注考验证码确认”。</a:t>
            </a:r>
          </a:p>
        </p:txBody>
      </p:sp>
      <p:pic>
        <p:nvPicPr>
          <p:cNvPr id="4" name="图片 3" descr="C:\Users\yzh\AppData\Local\Temp\1597893680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7774"/>
            <a:ext cx="3038475" cy="203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 descr="C:\Users\yzh\AppData\Local\Temp\1597893728(1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87774"/>
            <a:ext cx="3386005" cy="203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 descr="C:\Users\yzh\AppData\Local\Temp\1597893596(1)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2"/>
          <a:stretch/>
        </p:blipFill>
        <p:spPr bwMode="auto">
          <a:xfrm>
            <a:off x="6876256" y="2409169"/>
            <a:ext cx="1870580" cy="2627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17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484</TotalTime>
  <Words>381</Words>
  <Application>Microsoft Office PowerPoint</Application>
  <PresentationFormat>全屏显示(16:9)</PresentationFormat>
  <Paragraphs>26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NewsPrint</vt:lpstr>
      <vt:lpstr>操作说明</vt:lpstr>
      <vt:lpstr>考试相关操作说明</vt:lpstr>
      <vt:lpstr>上传考试照片</vt:lpstr>
      <vt:lpstr>上传考试照片</vt:lpstr>
      <vt:lpstr>上传考试照片</vt:lpstr>
      <vt:lpstr>上传考试照片</vt:lpstr>
      <vt:lpstr>注册考试手机验证</vt:lpstr>
      <vt:lpstr>注册考试手机验证</vt:lpstr>
      <vt:lpstr>注册考试手机验证</vt:lpstr>
      <vt:lpstr>注册考试手机验证</vt:lpstr>
      <vt:lpstr>注册考试手机验证</vt:lpstr>
      <vt:lpstr>注册考试手机验证</vt:lpstr>
    </vt:vector>
  </TitlesOfParts>
  <Company>bitsde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yezhenhua</dc:creator>
  <cp:lastModifiedBy>4</cp:lastModifiedBy>
  <cp:revision>21</cp:revision>
  <dcterms:created xsi:type="dcterms:W3CDTF">2015-09-22T03:00:26Z</dcterms:created>
  <dcterms:modified xsi:type="dcterms:W3CDTF">2020-08-24T01:35:56Z</dcterms:modified>
</cp:coreProperties>
</file>